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Lato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9b9bd41ff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9b9bd41ff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9b9bd41ff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9b9bd41ff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9b9bd41ff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9b9bd41ff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9b9bd41ff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9b9bd41ff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9bbba13a2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9bbba13a2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9b89bbe75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9b89bbe75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9b89bbe752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9b89bbe75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9b89bbe752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9b89bbe752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9b89bbe752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9b89bbe752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9b89bbe752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9b89bbe752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9b89bbe752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9b89bbe752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9b9bd41f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9b9bd41f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9b9bd41ff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9b9bd41ff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rajatdiptabiswas/snake-pygame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Topics in CS1- DRL for Testing a Game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9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By: Teni, </a:t>
            </a:r>
            <a:r>
              <a:rPr lang="en-GB"/>
              <a:t>Jerico Robles (1008776635), Jugal Patel (100744586), Nadman Khan (100785940)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snake_env.py:</a:t>
            </a:r>
            <a:endParaRPr/>
          </a:p>
        </p:txBody>
      </p:sp>
      <p:sp>
        <p:nvSpPr>
          <p:cNvPr id="286" name="Google Shape;286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Purpose: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Has gym compatible RL environment wrapper.</a:t>
            </a:r>
            <a:br>
              <a:rPr lang="en-GB" sz="1300"/>
            </a:b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Adapts the SnakeGame code into a DRL environment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Ensures basic functions such as: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-GB" sz="1300"/>
              <a:t>Reset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-GB" sz="1300"/>
              <a:t>Step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-GB" sz="1300"/>
              <a:t>Render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-GB" sz="1300"/>
              <a:t>Close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Helper functions for measuring Snake’s relative position to walls and food and visualizing the grid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And reward shaping functions.</a:t>
            </a:r>
            <a:endParaRPr sz="13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train_PPO.py:</a:t>
            </a:r>
            <a:endParaRPr/>
          </a:p>
        </p:txBody>
      </p:sp>
      <p:sp>
        <p:nvSpPr>
          <p:cNvPr id="292" name="Google Shape;292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Purpose: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Is an PPO trainer for Snake.</a:t>
            </a:r>
            <a:br>
              <a:rPr lang="en-GB" sz="1300"/>
            </a:b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Used for: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learning stability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Logging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 and model saving.</a:t>
            </a:r>
            <a:endParaRPr sz="1300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eval.py:</a:t>
            </a:r>
            <a:endParaRPr/>
          </a:p>
        </p:txBody>
      </p:sp>
      <p:sp>
        <p:nvSpPr>
          <p:cNvPr id="298" name="Google Shape;298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Purpose: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Is the evaluation and metrics collector</a:t>
            </a:r>
            <a:br>
              <a:rPr lang="en-GB" sz="1300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The LLM would aggregate the episode results by: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Computing the stats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And saves the data to the JSON summary</a:t>
            </a:r>
            <a:endParaRPr sz="1300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visualize.py:</a:t>
            </a:r>
            <a:endParaRPr/>
          </a:p>
        </p:txBody>
      </p:sp>
      <p:sp>
        <p:nvSpPr>
          <p:cNvPr id="304" name="Google Shape;304;p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Replays the trained model visually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Somewhat painful watching the snake kill itself over and over</a:t>
            </a:r>
            <a:br>
              <a:rPr lang="en-GB" sz="1300"/>
            </a:b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Reward Functions</a:t>
            </a:r>
            <a:endParaRPr/>
          </a:p>
        </p:txBody>
      </p:sp>
      <p:sp>
        <p:nvSpPr>
          <p:cNvPr id="310" name="Google Shape;310;p30"/>
          <p:cNvSpPr txBox="1"/>
          <p:nvPr>
            <p:ph idx="1" type="body"/>
          </p:nvPr>
        </p:nvSpPr>
        <p:spPr>
          <a:xfrm>
            <a:off x="1212000" y="956975"/>
            <a:ext cx="7038900" cy="40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survival_reward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Small reward for just existing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Death_penalty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Big penalty for dying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_food_eaten_reward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Big reward for </a:t>
            </a:r>
            <a:r>
              <a:rPr lang="en-GB"/>
              <a:t>eating</a:t>
            </a:r>
            <a:r>
              <a:rPr lang="en-GB"/>
              <a:t> food/growing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_any_turn_reward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_axis_direction_reward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Small reward/punish for moving in the correct direction to the food (rewards moving up/down and left/right in the right direction respectively)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_turning_to_food_reward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Bigger reward for turning in correct direction to food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_wall_evasion_reward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_distance_based_reward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Small reward /punish for proximity (capped positive/negative reinforcement)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_heading_toward_wall_punish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Broken but should punish for being close to a wall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Overview: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Introduce the game we tested using the LLM (The Binding Isaac &amp; Snake)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Running each commands for each file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How to Run quick_train.py and what it does?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How to Run train.py and what it does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How to run watch.py and what it does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Introducing the Game and the Topic:</a:t>
            </a:r>
            <a:endParaRPr/>
          </a:p>
        </p:txBody>
      </p:sp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1297500" y="1307850"/>
            <a:ext cx="7038900" cy="31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Game chosen to test on the LLM is The Binding of Isaac.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Is a survival game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Isaac has to escape from his mom who is religious and is </a:t>
            </a:r>
            <a:br>
              <a:rPr lang="en-GB" sz="1600"/>
            </a:br>
            <a:r>
              <a:rPr lang="en-GB" sz="1600"/>
              <a:t>attempting to sacrifice him.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The LLM will run tests on the following python files: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quick_train.py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train.py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watch.p</a:t>
            </a:r>
            <a:r>
              <a:rPr lang="en-GB" sz="1400"/>
              <a:t>y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eval.py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8675" y="1135635"/>
            <a:ext cx="1914800" cy="287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quick_train.py</a:t>
            </a:r>
            <a:endParaRPr/>
          </a:p>
        </p:txBody>
      </p:sp>
      <p:sp>
        <p:nvSpPr>
          <p:cNvPr id="248" name="Google Shape;248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Purpose: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will test run multiple files and generate models for each files quickly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How it’s tested: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checks for reproductivity,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ensures models are saved to logs/pp_&lt;persona&gt; correctly.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Train.py</a:t>
            </a:r>
            <a:endParaRPr/>
          </a:p>
        </p:txBody>
      </p:sp>
      <p:sp>
        <p:nvSpPr>
          <p:cNvPr id="254" name="Google Shape;254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Purpose: 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is configurable in training the scripts which is seeded, and is persona-based by algorithm swap.</a:t>
            </a:r>
            <a:br>
              <a:rPr lang="en-GB" sz="1300"/>
            </a:b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How is it tested?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Runs </a:t>
            </a:r>
            <a:r>
              <a:rPr lang="en-GB" sz="1300"/>
              <a:t>parameterized</a:t>
            </a:r>
            <a:r>
              <a:rPr lang="en-GB" sz="1300"/>
              <a:t> training jobs such as: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-GB" sz="1300"/>
              <a:t>PPO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-GB" sz="1300"/>
              <a:t>A2C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Ensures that the arguments are parsed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Uses TensorBoard logging, and metric saving work.</a:t>
            </a:r>
            <a:endParaRPr sz="13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Watch.py</a:t>
            </a:r>
            <a:endParaRPr/>
          </a:p>
        </p:txBody>
      </p:sp>
      <p:sp>
        <p:nvSpPr>
          <p:cNvPr id="260" name="Google Shape;260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Purpose: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300"/>
              <a:t>Is to playback the mode for visualization and live interaction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How it’s Tested?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Ensures that the inference and rendering such as pygame work and the persona swapping loads the correct models</a:t>
            </a:r>
            <a:endParaRPr sz="13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Eval.py</a:t>
            </a:r>
            <a:endParaRPr/>
          </a:p>
        </p:txBody>
      </p:sp>
      <p:sp>
        <p:nvSpPr>
          <p:cNvPr id="266" name="Google Shape;266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Purpose: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Is to create an quantitative evaluation of the saved models.</a:t>
            </a:r>
            <a:br>
              <a:rPr lang="en-GB" sz="1300"/>
            </a:b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How it’s Tested?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It measures the episode of </a:t>
            </a:r>
            <a:r>
              <a:rPr lang="en-GB" sz="1300"/>
              <a:t>rewards</a:t>
            </a:r>
            <a:r>
              <a:rPr lang="en-GB" sz="1300"/>
              <a:t> and metrics that aggregates into the CSV summary for grading or comparison.</a:t>
            </a:r>
            <a:endParaRPr sz="1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7881" y="1165350"/>
            <a:ext cx="3514400" cy="19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3800" y="950150"/>
            <a:ext cx="4249125" cy="298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Second Game Test Snake Game DRL: </a:t>
            </a:r>
            <a:endParaRPr/>
          </a:p>
        </p:txBody>
      </p:sp>
      <p:sp>
        <p:nvSpPr>
          <p:cNvPr id="274" name="Google Shape;274;p24"/>
          <p:cNvSpPr txBox="1"/>
          <p:nvPr>
            <p:ph idx="1" type="body"/>
          </p:nvPr>
        </p:nvSpPr>
        <p:spPr>
          <a:xfrm>
            <a:off x="77200" y="16359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second game is a simple classic Snake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DRL Model is rewarded for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PPO and A2C Model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Two modes: “Length” and Survival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Length focuses on getting the Snake as long as possible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Survival focuses on maximizing time elapsed/steps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SnakeGame.py:</a:t>
            </a:r>
            <a:endParaRPr/>
          </a:p>
        </p:txBody>
      </p:sp>
      <p:sp>
        <p:nvSpPr>
          <p:cNvPr id="280" name="Google Shape;280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Originally created by Rajat Dipta Biswas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GitHub - rajatdiptabiswas/snake-pygame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Purpose: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300"/>
              <a:t>Is a stand alone human playable Pygame Snake for baseline comparison.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How It’s Tested: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Confirms manual gameplay logic works (score, death, collisions, growth)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